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4E32E-17AE-7A4E-B401-077333CF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E0658-DC7D-754D-A7D1-AC062935B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1BCE5-1DF8-BF44-9270-1D2DB257A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F7B4-5576-B448-B426-FE1D0C604CFE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DEB36-3101-F942-B67D-56890C56E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B0FE8-54FC-F64B-91A0-D0D05EB5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80F-A8A5-B642-B77E-1FFB14E8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9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DF69C-E659-AC4F-ACFD-E41F83E67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D617F-DCCB-B04F-88A5-8E66A7445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F1383-BD54-5843-A93F-4869F5B35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F7B4-5576-B448-B426-FE1D0C604CFE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96D4D-5EE4-C449-BBD9-1B8AAFF1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EB45B-188F-AE4B-94EB-0441C91C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80F-A8A5-B642-B77E-1FFB14E8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8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236D08-DE0A-A24A-AC9E-837DDD380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9F238A-7BBB-8F4B-8AD2-2427242C6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7118A-93D3-4042-A024-3D66B29EA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F7B4-5576-B448-B426-FE1D0C604CFE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89986-FFF2-EB40-8FFE-951A9AA2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86AD9-9077-D443-8820-B0D731531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80F-A8A5-B642-B77E-1FFB14E8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2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76428-BD85-0F43-A5DA-ACBE705E8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86845-ACF8-A14F-8EA8-BC936E1BF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9DA55-9CAA-1547-886B-B40C7C8BB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F7B4-5576-B448-B426-FE1D0C604CFE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449E6-BC21-4E40-9D70-544C6A856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B62D6-824A-3A43-B4A6-E30294B28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80F-A8A5-B642-B77E-1FFB14E8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5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B12D2-D6C3-E34E-B726-A53028B2A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2417-6328-4248-A14D-532B7C29A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E7173-45AB-3446-B668-9F2F8D14F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F7B4-5576-B448-B426-FE1D0C604CFE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58C07-EE7A-994A-B43B-978BC2991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CB788-4B75-3844-AAE8-6D60A1E48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80F-A8A5-B642-B77E-1FFB14E8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3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59659-5D5E-9640-BB44-7BFAF5FE5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E32E1-DE40-A547-9942-88CCE13BB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4645A-7586-084C-B2FE-CD0B27CCE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F90E5-B603-214C-B5A2-55D8B3C7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F7B4-5576-B448-B426-FE1D0C604CFE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231E1-8BE5-3C4B-907E-F7FE7804C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B9AE7-6D84-E74F-985A-F4734638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80F-A8A5-B642-B77E-1FFB14E8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3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59F1C-E629-B346-A18E-A02451A17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85BDC-0DC0-6A4E-9CBA-64243A3DD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51312-0213-974A-B335-957D259D4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D4C4D5-BF60-914C-B78C-A514A04C83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38C906-8934-E64F-97AC-3FEFBBE5F6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B69414-BB0F-534D-A4B3-1CFEFBFF6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F7B4-5576-B448-B426-FE1D0C604CFE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D4428-E151-944B-BD13-3E7A056CE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B143B-4580-5645-BC3B-AF05AE00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80F-A8A5-B642-B77E-1FFB14E8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B5E3-080B-AF4F-BED6-EE6A96805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EDFD23-D201-5A45-9F14-25DBEBA1E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F7B4-5576-B448-B426-FE1D0C604CFE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DAF400-37CA-5F45-A265-C75D1EA92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5EFE8E-2BA2-994A-9404-9A2B9825F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80F-A8A5-B642-B77E-1FFB14E8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9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6CCC49-751E-0141-8E2A-120C7FA6F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F7B4-5576-B448-B426-FE1D0C604CFE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0E1EAB-DA82-6342-830D-95CECD6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8FD59-21B2-444C-89CB-8B952F1C6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80F-A8A5-B642-B77E-1FFB14E8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9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4F552-DEC8-C249-80ED-FF81CE731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F0961-7726-7645-806C-0B2C8ABF4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23B6A0-DB08-BF48-8085-F831F715C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87876-D001-384E-ADFE-48A76F5C9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F7B4-5576-B448-B426-FE1D0C604CFE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1D89C-6CB7-5F4E-8E14-4B22DD325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2ED4B-CF6D-1C48-BB56-252CAE10B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80F-A8A5-B642-B77E-1FFB14E8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7161-8DF6-C041-94F9-3177FAA2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201FF0-5DCE-AC40-A257-0B184F6C1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89230-3E34-6D4F-9657-6C804513A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04C7A-B7C0-7F4B-8EDD-ECCA5E774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F7B4-5576-B448-B426-FE1D0C604CFE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77EA68-753D-3D4F-A737-DF0AE204F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A1A7D-C2F3-5249-B790-2CE1DD217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80F-A8A5-B642-B77E-1FFB14E8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5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FB0655-AF12-154A-BEE6-598F25DDE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53965-CBB2-A847-ADA2-0E923386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851DE-A2D7-774B-B71D-852CE50C9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1F7B4-5576-B448-B426-FE1D0C604CFE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69702-927E-554F-93D0-6CD6CC931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EBB77-C347-7E4A-8D43-3757B9720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5080F-A8A5-B642-B77E-1FFB14E8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1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ndoor, table, sitting, cup&#10;&#10;Description automatically generated">
            <a:extLst>
              <a:ext uri="{FF2B5EF4-FFF2-40B4-BE49-F238E27FC236}">
                <a16:creationId xmlns:a16="http://schemas.microsoft.com/office/drawing/2014/main" id="{D834F742-F61C-0A4C-98B3-2C80E1EA1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CD8007-03A0-D840-9CB0-BB00BB8F8AA1}"/>
              </a:ext>
            </a:extLst>
          </p:cNvPr>
          <p:cNvSpPr txBox="1"/>
          <p:nvPr/>
        </p:nvSpPr>
        <p:spPr>
          <a:xfrm>
            <a:off x="250371" y="1536174"/>
            <a:ext cx="116912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effectLst>
                  <a:glow rad="368300">
                    <a:schemeClr val="accent3">
                      <a:satMod val="175000"/>
                      <a:alpha val="30000"/>
                    </a:schemeClr>
                  </a:glow>
                </a:effectLst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CHRISTMAS EVE </a:t>
            </a:r>
          </a:p>
          <a:p>
            <a:pPr algn="ctr"/>
            <a:r>
              <a:rPr lang="en-US" sz="8000" dirty="0">
                <a:solidFill>
                  <a:schemeClr val="bg1"/>
                </a:solidFill>
                <a:effectLst>
                  <a:glow rad="368300">
                    <a:schemeClr val="accent3">
                      <a:satMod val="175000"/>
                      <a:alpha val="30000"/>
                    </a:schemeClr>
                  </a:glow>
                </a:effectLst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AT </a:t>
            </a:r>
          </a:p>
          <a:p>
            <a:pPr algn="ctr"/>
            <a:r>
              <a:rPr lang="en-US" sz="8000" dirty="0">
                <a:solidFill>
                  <a:schemeClr val="bg1"/>
                </a:solidFill>
                <a:effectLst>
                  <a:glow rad="368300">
                    <a:schemeClr val="accent3">
                      <a:satMod val="175000"/>
                      <a:alpha val="30000"/>
                    </a:schemeClr>
                  </a:glow>
                </a:effectLst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JOURNEY</a:t>
            </a:r>
          </a:p>
        </p:txBody>
      </p:sp>
    </p:spTree>
    <p:extLst>
      <p:ext uri="{BB962C8B-B14F-4D97-AF65-F5344CB8AC3E}">
        <p14:creationId xmlns:p14="http://schemas.microsoft.com/office/powerpoint/2010/main" val="237309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Mitchell</dc:creator>
  <cp:lastModifiedBy>Samantha Mitchell</cp:lastModifiedBy>
  <cp:revision>4</cp:revision>
  <dcterms:created xsi:type="dcterms:W3CDTF">2019-11-12T20:37:01Z</dcterms:created>
  <dcterms:modified xsi:type="dcterms:W3CDTF">2019-11-12T21:06:34Z</dcterms:modified>
</cp:coreProperties>
</file>